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9900"/>
    <a:srgbClr val="FF3300"/>
    <a:srgbClr val="3D07C3"/>
    <a:srgbClr val="990033"/>
    <a:srgbClr val="1BAF9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2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472" y="40501"/>
            <a:ext cx="4896544" cy="646311"/>
          </a:xfrm>
          <a:prstGeom prst="rect">
            <a:avLst/>
          </a:prstGeom>
        </p:spPr>
        <p:txBody>
          <a:bodyPr wrap="square" lIns="91421" tIns="45710" rIns="91421" bIns="4571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«Средняя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общеобразовательная  школа №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имени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Ю.А.Гагарина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  Бавлинского  муниципального района  Республики Татарстан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флера\Desktop\28 октября\Attachments_school3uag@yandex.ru_2015-10-19_11-38-52\Эмблема школы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26" y="100162"/>
            <a:ext cx="1230368" cy="112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imag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4514" y="618990"/>
            <a:ext cx="2882638" cy="82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кружок Физика вокруг на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64" y="2928926"/>
            <a:ext cx="1255976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кружок Физика вокруг нас 1"/>
          <p:cNvPicPr>
            <a:picLocks noChangeAspect="1" noChangeArrowheads="1"/>
          </p:cNvPicPr>
          <p:nvPr/>
        </p:nvPicPr>
        <p:blipFill>
          <a:blip r:embed="rId5"/>
          <a:srcRect l="12142" r="15009"/>
          <a:stretch>
            <a:fillRect/>
          </a:stretch>
        </p:blipFill>
        <p:spPr bwMode="auto">
          <a:xfrm>
            <a:off x="5643578" y="4143372"/>
            <a:ext cx="1043485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iru\Desktop\точка роста\Кабинеты Точка роста\МБОУ СОШ №3 г. Бавлы фотомониторинг  Точка роста -2021\кабинет биологи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90" y="7572396"/>
            <a:ext cx="1500198" cy="92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iru\Desktop\точка роста\Кабинеты Точка роста\МБОУ СОШ №3 г. Бавлы фотомониторинг  Точка роста -2021\кабинет физик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59902" y="7958829"/>
            <a:ext cx="1469098" cy="88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C:\Users\iru\Desktop\точка роста\Кабинеты Точка роста\МБОУ СОШ №3 г. Бавлы фотомониторинг  Точка роста -2021\кабинет химии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62268" y="7572395"/>
            <a:ext cx="1462290" cy="928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C:\Users\iru\Desktop\точка роста\Кабинеты Точка роста\МБОУ СОШ №3 г. Бавлы фотомониторинг  Точка роста -2021\образовательные наборы робототехнических систем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40465" y="7958829"/>
            <a:ext cx="1357346" cy="90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700714"/>
              </p:ext>
            </p:extLst>
          </p:nvPr>
        </p:nvGraphicFramePr>
        <p:xfrm>
          <a:off x="107133" y="8657218"/>
          <a:ext cx="1714512" cy="203642"/>
        </p:xfrm>
        <a:graphic>
          <a:graphicData uri="http://schemas.openxmlformats.org/drawingml/2006/table">
            <a:tbl>
              <a:tblPr/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 биологии</a:t>
                      </a:r>
                      <a:endParaRPr lang="ru-RU" sz="1200" dirty="0">
                        <a:solidFill>
                          <a:srgbClr val="0099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606324"/>
              </p:ext>
            </p:extLst>
          </p:nvPr>
        </p:nvGraphicFramePr>
        <p:xfrm>
          <a:off x="1866484" y="7596645"/>
          <a:ext cx="1714512" cy="197041"/>
        </p:xfrm>
        <a:graphic>
          <a:graphicData uri="http://schemas.openxmlformats.org/drawingml/2006/table">
            <a:tbl>
              <a:tblPr/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3D07C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 физики</a:t>
                      </a:r>
                      <a:endParaRPr lang="ru-RU" sz="1200" dirty="0">
                        <a:solidFill>
                          <a:srgbClr val="3D07C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012608"/>
              </p:ext>
            </p:extLst>
          </p:nvPr>
        </p:nvGraphicFramePr>
        <p:xfrm>
          <a:off x="3595449" y="8634335"/>
          <a:ext cx="1576615" cy="203642"/>
        </p:xfrm>
        <a:graphic>
          <a:graphicData uri="http://schemas.openxmlformats.org/drawingml/2006/table">
            <a:tbl>
              <a:tblPr/>
              <a:tblGrid>
                <a:gridCol w="1576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6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 химии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156711"/>
              </p:ext>
            </p:extLst>
          </p:nvPr>
        </p:nvGraphicFramePr>
        <p:xfrm>
          <a:off x="5214950" y="7487913"/>
          <a:ext cx="1500222" cy="365760"/>
        </p:xfrm>
        <a:graphic>
          <a:graphicData uri="http://schemas.openxmlformats.org/drawingml/2006/table">
            <a:tbl>
              <a:tblPr/>
              <a:tblGrid>
                <a:gridCol w="1500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6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 робототехники</a:t>
                      </a:r>
                      <a:endParaRPr lang="ru-RU" sz="1200" dirty="0">
                        <a:solidFill>
                          <a:srgbClr val="0033CC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34" name="Picture 10" descr="районный семинар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66" y="5929322"/>
            <a:ext cx="123545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 descr="IMG_20230407_081228_88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290" y="3143240"/>
            <a:ext cx="1000132" cy="167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районный семинар по точке рост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14818" y="3571868"/>
            <a:ext cx="136796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 descr="лингво-инженерное направление в школ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14488" y="5572132"/>
            <a:ext cx="1336573" cy="100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 descr="C:\Users\iru\Desktop\точка роста\Сираевой\кружок мир вокруг нас (1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3143248" y="5929322"/>
            <a:ext cx="1370909" cy="1010136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214290" y="5072066"/>
            <a:ext cx="3286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Оборудование центра «Точка роста» используется в урочной и внеурочной деятельности.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57430" y="1367598"/>
            <a:ext cx="4432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миллиону школьников будет интереснее учиться. </a:t>
            </a:r>
            <a:endParaRPr lang="ru-RU" sz="12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2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в каком бы уголке он ни проживал</a:t>
            </a:r>
            <a:r>
              <a:rPr lang="ru-RU" sz="1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должен иметь возможность получить качественное образование. Пусть </a:t>
            </a:r>
            <a:r>
              <a:rPr lang="ru-RU" sz="12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«Точки роста» станут такой возможностью</a:t>
            </a:r>
            <a:r>
              <a:rPr lang="ru-RU" sz="1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r"/>
            <a:endParaRPr lang="ru-RU" sz="12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</a:t>
            </a:r>
            <a:r>
              <a:rPr lang="ru-RU" sz="12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Кравцов.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46" y="5572132"/>
            <a:ext cx="1346848" cy="1010136"/>
          </a:xfrm>
          <a:prstGeom prst="rect">
            <a:avLst/>
          </a:prstGeom>
        </p:spPr>
      </p:pic>
      <p:pic>
        <p:nvPicPr>
          <p:cNvPr id="6" name="Picture 2" descr="C:\Users\iru\Desktop\точка роста\баннер точка роста\ТР физика фото\IMG-20230502-WA001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71546" y="2285984"/>
            <a:ext cx="1428760" cy="1214446"/>
          </a:xfrm>
          <a:prstGeom prst="rect">
            <a:avLst/>
          </a:prstGeom>
          <a:noFill/>
        </p:spPr>
      </p:pic>
      <p:pic>
        <p:nvPicPr>
          <p:cNvPr id="7" name="Picture 3" descr="C:\Users\iru\Desktop\точка роста\баннер точка роста\ТР физика фото\IMG-20230502-WA0014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4290" y="1428728"/>
            <a:ext cx="1296875" cy="1204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1214422" y="7072330"/>
            <a:ext cx="4786346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Создана современная  образовательная среда.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571744" y="2571736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2021 году школа вошла в федеральный проект «Современная школа» национального проекта «Образование». 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285860" y="3714744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рамках данного проекта создан Центр образования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и технологической направленностей  «Точка роста».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116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iru</dc:creator>
  <cp:lastModifiedBy>Пользователь Windows</cp:lastModifiedBy>
  <cp:revision>27</cp:revision>
  <dcterms:created xsi:type="dcterms:W3CDTF">2022-08-19T08:34:54Z</dcterms:created>
  <dcterms:modified xsi:type="dcterms:W3CDTF">2023-05-02T18:58:29Z</dcterms:modified>
</cp:coreProperties>
</file>